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B5A"/>
    <a:srgbClr val="C96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1"/>
    <p:restoredTop sz="88149" autoAdjust="0"/>
  </p:normalViewPr>
  <p:slideViewPr>
    <p:cSldViewPr snapToGrid="0" snapToObjects="1">
      <p:cViewPr varScale="1">
        <p:scale>
          <a:sx n="153" d="100"/>
          <a:sy n="153" d="100"/>
        </p:scale>
        <p:origin x="1472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3A5D7-CEB8-3F45-8D6A-BB6734E14BA4}" type="datetimeFigureOut">
              <a:rPr lang="en-US" smtClean="0"/>
              <a:t>9/4/23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67C34-9596-6145-B06D-C89249FC435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767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CE3F6-887A-7648-A045-51353E19122E}" type="datetimeFigureOut">
              <a:rPr lang="en-US" smtClean="0"/>
              <a:t>9/4/23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A7A79-5348-4942-A566-667BAC919E8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A7A79-5348-4942-A566-667BAC919E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1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030D-C15E-A745-8C73-55130606A96B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8D14A-7975-9246-847A-55B714AD1C4F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84D2-EAF0-1348-A359-D7845DEF7FCE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FA3E-355B-754E-81EA-0F65FB218510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9B6F-8714-9B44-9910-DCF4B01595C9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F1E2-A621-B94A-A344-A71CEEEE8CAC}" type="datetime1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C5F64-0A3C-F54D-BF65-6377997C1441}" type="datetime1">
              <a:rPr lang="en-US" smtClean="0"/>
              <a:t>9/4/23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AAA-3990-8A41-9D5C-EE60D0CB89DE}" type="datetime1">
              <a:rPr lang="en-US" smtClean="0"/>
              <a:t>9/4/23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7B5F-A0E7-5E4E-8FC4-8357B1BFB4C2}" type="datetime1">
              <a:rPr lang="en-US" smtClean="0"/>
              <a:t>9/4/23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734F-E38D-4A4C-894C-0B4DABE970E9}" type="datetime1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742C-EF22-1641-B4A8-1EC35C10ACFD}" type="datetime1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3CB0A-0BD7-3E45-AF34-92897738EB2A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6"/>
          <p:cNvSpPr txBox="1"/>
          <p:nvPr/>
        </p:nvSpPr>
        <p:spPr>
          <a:xfrm>
            <a:off x="77093" y="92843"/>
            <a:ext cx="7271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List Title of Slide or </a:t>
            </a:r>
            <a:r>
              <a:rPr lang="it-IT" b="1" dirty="0" err="1"/>
              <a:t>Condition</a:t>
            </a:r>
            <a:r>
              <a:rPr lang="it-IT" b="1" dirty="0"/>
              <a:t>/</a:t>
            </a:r>
            <a:r>
              <a:rPr lang="it-IT" b="1" dirty="0" err="1"/>
              <a:t>Disease</a:t>
            </a:r>
            <a:r>
              <a:rPr lang="it-IT" b="1" dirty="0"/>
              <a:t> Here</a:t>
            </a:r>
          </a:p>
        </p:txBody>
      </p:sp>
      <p:sp>
        <p:nvSpPr>
          <p:cNvPr id="11" name="CasellaDiTesto 6">
            <a:extLst>
              <a:ext uri="{FF2B5EF4-FFF2-40B4-BE49-F238E27FC236}">
                <a16:creationId xmlns:a16="http://schemas.microsoft.com/office/drawing/2014/main" id="{3BA5158A-2C40-0D4F-9E65-4D41CDCD04BB}"/>
              </a:ext>
            </a:extLst>
          </p:cNvPr>
          <p:cNvSpPr txBox="1"/>
          <p:nvPr/>
        </p:nvSpPr>
        <p:spPr>
          <a:xfrm>
            <a:off x="59268" y="4544371"/>
            <a:ext cx="3937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Tom Smith, Sue Jones, Jack Johnson </a:t>
            </a:r>
            <a:r>
              <a:rPr lang="en-US" sz="1400" dirty="0"/>
              <a:t>Affiliation/Institute, COUNTRY</a:t>
            </a:r>
            <a:endParaRPr lang="it-IT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5FEF9E-6FBB-8A46-8A71-7C9D813BE327}"/>
              </a:ext>
            </a:extLst>
          </p:cNvPr>
          <p:cNvSpPr txBox="1"/>
          <p:nvPr/>
        </p:nvSpPr>
        <p:spPr>
          <a:xfrm>
            <a:off x="177800" y="550333"/>
            <a:ext cx="8779933" cy="3970318"/>
          </a:xfrm>
          <a:prstGeom prst="rect">
            <a:avLst/>
          </a:prstGeom>
          <a:noFill/>
          <a:ln w="15875">
            <a:solidFill>
              <a:srgbClr val="FFFF00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		This is the space you have for images and/or text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437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4232</TotalTime>
  <Words>38</Words>
  <Application>Microsoft Macintosh PowerPoint</Application>
  <PresentationFormat>Presentazione su schermo (16:9)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 Black </vt:lpstr>
      <vt:lpstr>Presentazione standard di PowerPoint</vt:lpstr>
    </vt:vector>
  </TitlesOfParts>
  <Company>Medical College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Carroll</dc:creator>
  <cp:lastModifiedBy>bgalantegnecchi@gmail.com</cp:lastModifiedBy>
  <cp:revision>91</cp:revision>
  <dcterms:created xsi:type="dcterms:W3CDTF">2016-12-10T20:20:36Z</dcterms:created>
  <dcterms:modified xsi:type="dcterms:W3CDTF">2023-09-04T15:42:11Z</dcterms:modified>
</cp:coreProperties>
</file>